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9"/>
  </p:normalViewPr>
  <p:slideViewPr>
    <p:cSldViewPr snapToGrid="0" snapToObjects="1">
      <p:cViewPr varScale="1">
        <p:scale>
          <a:sx n="74" d="100"/>
          <a:sy n="74" d="100"/>
        </p:scale>
        <p:origin x="176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35D35-BF4A-454C-B687-3280FB0BAC4D}" type="datetimeFigureOut">
              <a:rPr lang="fr-FR" smtClean="0"/>
              <a:t>23/07/2017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DAF1-F5C8-3946-819D-6EF59499EC8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1491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35D35-BF4A-454C-B687-3280FB0BAC4D}" type="datetimeFigureOut">
              <a:rPr lang="fr-FR" smtClean="0"/>
              <a:t>23/07/2017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DAF1-F5C8-3946-819D-6EF59499EC8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915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35D35-BF4A-454C-B687-3280FB0BAC4D}" type="datetimeFigureOut">
              <a:rPr lang="fr-FR" smtClean="0"/>
              <a:t>23/07/2017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DAF1-F5C8-3946-819D-6EF59499EC8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2171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35D35-BF4A-454C-B687-3280FB0BAC4D}" type="datetimeFigureOut">
              <a:rPr lang="fr-FR" smtClean="0"/>
              <a:t>23/07/2017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DAF1-F5C8-3946-819D-6EF59499EC8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7876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35D35-BF4A-454C-B687-3280FB0BAC4D}" type="datetimeFigureOut">
              <a:rPr lang="fr-FR" smtClean="0"/>
              <a:t>23/07/2017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DAF1-F5C8-3946-819D-6EF59499EC8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9478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35D35-BF4A-454C-B687-3280FB0BAC4D}" type="datetimeFigureOut">
              <a:rPr lang="fr-FR" smtClean="0"/>
              <a:t>23/07/2017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DAF1-F5C8-3946-819D-6EF59499EC8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7520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35D35-BF4A-454C-B687-3280FB0BAC4D}" type="datetimeFigureOut">
              <a:rPr lang="fr-FR" smtClean="0"/>
              <a:t>23/07/2017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DAF1-F5C8-3946-819D-6EF59499EC8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753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35D35-BF4A-454C-B687-3280FB0BAC4D}" type="datetimeFigureOut">
              <a:rPr lang="fr-FR" smtClean="0"/>
              <a:t>23/07/2017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DAF1-F5C8-3946-819D-6EF59499EC8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773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35D35-BF4A-454C-B687-3280FB0BAC4D}" type="datetimeFigureOut">
              <a:rPr lang="fr-FR" smtClean="0"/>
              <a:t>23/07/2017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DAF1-F5C8-3946-819D-6EF59499EC8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8558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35D35-BF4A-454C-B687-3280FB0BAC4D}" type="datetimeFigureOut">
              <a:rPr lang="fr-FR" smtClean="0"/>
              <a:t>23/07/2017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DAF1-F5C8-3946-819D-6EF59499EC8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0258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35D35-BF4A-454C-B687-3280FB0BAC4D}" type="datetimeFigureOut">
              <a:rPr lang="fr-FR" smtClean="0"/>
              <a:t>23/07/2017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DAF1-F5C8-3946-819D-6EF59499EC8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7550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35D35-BF4A-454C-B687-3280FB0BAC4D}" type="datetimeFigureOut">
              <a:rPr lang="fr-FR" smtClean="0"/>
              <a:t>23/07/2017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BDAF1-F5C8-3946-819D-6EF59499EC8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544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34023" cy="467551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838" y="1173192"/>
            <a:ext cx="1759789" cy="175978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5502"/>
            <a:ext cx="2250056" cy="225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2108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Grand écran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Benoit BEAUCHERON</dc:creator>
  <cp:lastModifiedBy>Benoit BEAUCHERON</cp:lastModifiedBy>
  <cp:revision>1</cp:revision>
  <dcterms:created xsi:type="dcterms:W3CDTF">2017-07-23T14:26:50Z</dcterms:created>
  <dcterms:modified xsi:type="dcterms:W3CDTF">2017-07-23T14:31:17Z</dcterms:modified>
</cp:coreProperties>
</file>